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6404" autoAdjust="0"/>
  </p:normalViewPr>
  <p:slideViewPr>
    <p:cSldViewPr>
      <p:cViewPr varScale="1">
        <p:scale>
          <a:sx n="140" d="100"/>
          <a:sy n="140" d="100"/>
        </p:scale>
        <p:origin x="-120" y="-30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pn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78159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858597"/>
              </p:ext>
            </p:extLst>
          </p:nvPr>
        </p:nvGraphicFramePr>
        <p:xfrm>
          <a:off x="10620672" y="3219822"/>
          <a:ext cx="657192" cy="1252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596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328596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125211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7" name="Picture 3" descr="C:\Users\Мама\Desktop\IMG-20210422-WA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9" y="977106"/>
            <a:ext cx="1756961" cy="12412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ама\Desktop\IMG-20210422-WA00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960697"/>
            <a:ext cx="1728192" cy="12223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ама\Desktop\IMG-20210416-WA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60697"/>
            <a:ext cx="1386154" cy="12223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Мама\Desktop\IMG-20210420-WA00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295" y="952748"/>
            <a:ext cx="1602009" cy="12254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Мама\Desktop\IMG-20210422-WA002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091" y="1962277"/>
            <a:ext cx="1836204" cy="15006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Мама\Desktop\IMG-20210419-WA0011 (1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2283718"/>
            <a:ext cx="1728192" cy="12241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Мама\Desktop\IMG-20210421-WA001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523" y="2218320"/>
            <a:ext cx="1822816" cy="12580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Мама\Desktop\апрель\IMG-20210420-WA0029 (1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870" y="2245238"/>
            <a:ext cx="1432009" cy="13346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Мама\Desktop\апрель\IMG-20210421-WA002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9" y="3617934"/>
            <a:ext cx="2076935" cy="13516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Мама\Desktop\апрель\IMG-20210421-WA0029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283718"/>
            <a:ext cx="1273421" cy="12564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Мама\Desktop\апрель\IMG-20210421-WA0035 (1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388" y="3675953"/>
            <a:ext cx="1584177" cy="13275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Мама\Desktop\апрель\IMG-20210422-WA001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593" y="3651871"/>
            <a:ext cx="1749724" cy="13516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Мама\Desktop\апрель\IMG-20210422-WA0010 (1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179" y="3670900"/>
            <a:ext cx="1296144" cy="12756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Мама\Desktop\апрель\IMG-20210422-WA0016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952747"/>
            <a:ext cx="1440160" cy="119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Мама\Desktop\апрель\IMG-20210422-WA0033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478" y="3624044"/>
            <a:ext cx="1339843" cy="12895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455913"/>
            <a:ext cx="6356389" cy="49318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«Путешествие по Республике  Марий Эл»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№177»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7" y="877551"/>
            <a:ext cx="3816424" cy="2088232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Дети путешествовали по карте, выучили марийские  потешки,  изготовили национальные головные уборы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 descr="C:\Users\Мама\Desktop\апрель\IMG-20210422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9582"/>
            <a:ext cx="2129407" cy="17597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ма\Desktop\апрель\IMG-20210422-WA0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25" y="3099018"/>
            <a:ext cx="2114227" cy="1776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ма\Desktop\апрель\IMG-20210422-WA00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328" y="1059582"/>
            <a:ext cx="2242592" cy="1745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ама\Desktop\апрель\IMG-20210422-WA00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394" y="3003798"/>
            <a:ext cx="2042459" cy="1853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Мама\Desktop\апрель\IMG-20210422-WA00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47814"/>
            <a:ext cx="3056782" cy="1870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3137</TotalTime>
  <Words>25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МБДОУ «Детский сад №177»</vt:lpstr>
      <vt:lpstr>Занятие «Путешествие по Республике  Марий Эл»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Мама</cp:lastModifiedBy>
  <cp:revision>415</cp:revision>
  <cp:lastPrinted>2021-02-04T07:26:50Z</cp:lastPrinted>
  <dcterms:created xsi:type="dcterms:W3CDTF">2015-10-13T08:15:21Z</dcterms:created>
  <dcterms:modified xsi:type="dcterms:W3CDTF">2021-04-22T19:49:29Z</dcterms:modified>
</cp:coreProperties>
</file>